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</p:embeddedFont>
    <p:embeddedFont>
      <p:font typeface="Libre Baskerville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13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MySQL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Libre Baskerville Light</vt:lpstr>
      <vt:lpstr>Calibri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Tilak Nakade</cp:lastModifiedBy>
  <cp:revision>2</cp:revision>
  <dcterms:created xsi:type="dcterms:W3CDTF">2025-10-14T02:52:14Z</dcterms:created>
  <dcterms:modified xsi:type="dcterms:W3CDTF">2025-12-29T06:06:05Z</dcterms:modified>
</cp:coreProperties>
</file>